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82" r:id="rId4"/>
    <p:sldId id="271" r:id="rId5"/>
    <p:sldId id="278" r:id="rId6"/>
    <p:sldId id="280" r:id="rId7"/>
    <p:sldId id="279" r:id="rId8"/>
    <p:sldId id="281" r:id="rId9"/>
    <p:sldId id="261" r:id="rId10"/>
  </p:sldIdLst>
  <p:sldSz cx="12192000" cy="6858000"/>
  <p:notesSz cx="6858000" cy="9144000"/>
  <p:embeddedFontLst>
    <p:embeddedFont>
      <p:font typeface="나눔고딕OTF" panose="020D0604000000000000" pitchFamily="34" charset="-127"/>
      <p:regular r:id="rId13"/>
      <p:bold r:id="rId14"/>
    </p:embeddedFont>
    <p:embeddedFont>
      <p:font typeface="나눔스퀘어 ExtraBold" panose="020B0600000101010101" pitchFamily="50" charset="-127"/>
      <p:bold r:id="rId15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43A6A"/>
    <a:srgbClr val="FFFFFF"/>
    <a:srgbClr val="214380"/>
    <a:srgbClr val="8CCEE0"/>
    <a:srgbClr val="2C4680"/>
    <a:srgbClr val="4CD2F7"/>
    <a:srgbClr val="1D2846"/>
    <a:srgbClr val="1721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95298" autoAdjust="0"/>
  </p:normalViewPr>
  <p:slideViewPr>
    <p:cSldViewPr>
      <p:cViewPr varScale="1">
        <p:scale>
          <a:sx n="109" d="100"/>
          <a:sy n="109" d="100"/>
        </p:scale>
        <p:origin x="840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462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3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3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latinLnBrk="1" hangingPunct="1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3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62A1BB37-0EDA-42E9-899C-CB7977A03E76}" type="slidenum">
              <a:rPr lang="en-US" altLang="ko-KR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pPr>
                <a:defRPr/>
              </a:pPr>
              <a:t>‹#›</a:t>
            </a:fld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41281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png>
</file>

<file path=ppt/media/image12.pn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latinLnBrk="1" hangingPunct="1">
              <a:defRPr sz="1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latinLnBrk="1" hangingPunct="1">
              <a:defRPr sz="1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>
              <a:defRPr/>
            </a:pPr>
            <a:fld id="{E3C2E477-F571-40A5-AC99-704E7D92B4AE}" type="datetimeFigureOut">
              <a:rPr lang="ko-KR" altLang="en-US" smtClean="0"/>
              <a:pPr>
                <a:defRPr/>
              </a:pPr>
              <a:t>2022-08-19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  <a:p>
            <a:pPr lvl="3"/>
            <a:r>
              <a:rPr lang="ko-KR" altLang="en-US" noProof="0" dirty="0"/>
              <a:t>넷째 수준</a:t>
            </a:r>
          </a:p>
          <a:p>
            <a:pPr lvl="4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latinLnBrk="1" hangingPunct="1">
              <a:defRPr sz="1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>
              <a:defRPr/>
            </a:pPr>
            <a:fld id="{01CBEEF9-9133-4B61-8A79-9C53C2140512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03048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나눔스퀘어 ExtraBold" panose="020B0600000101010101" pitchFamily="50" charset="-127"/>
        <a:ea typeface="나눔스퀘어 ExtraBold" panose="020B0600000101010101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나눔스퀘어 ExtraBold" panose="020B0600000101010101" pitchFamily="50" charset="-127"/>
        <a:ea typeface="나눔스퀘어 ExtraBold" panose="020B0600000101010101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나눔스퀘어 ExtraBold" panose="020B0600000101010101" pitchFamily="50" charset="-127"/>
        <a:ea typeface="나눔스퀘어 ExtraBold" panose="020B0600000101010101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나눔스퀘어 ExtraBold" panose="020B0600000101010101" pitchFamily="50" charset="-127"/>
        <a:ea typeface="나눔스퀘어 ExtraBold" panose="020B0600000101010101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나눔스퀘어 ExtraBold" panose="020B0600000101010101" pitchFamily="50" charset="-127"/>
        <a:ea typeface="나눔스퀘어 ExtraBold" panose="020B060000010101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24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4499CAF0-F24E-4142-A011-FB349C2D0543}" type="slidenum"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pPr>
                <a:spcBef>
                  <a:spcPct val="0"/>
                </a:spcBef>
              </a:pPr>
              <a:t>1</a:t>
            </a:fld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6084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24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66D58361-777F-4016-8347-615266834884}" type="slidenum"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pPr>
                <a:spcBef>
                  <a:spcPct val="0"/>
                </a:spcBef>
              </a:pPr>
              <a:t>2</a:t>
            </a:fld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1841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1CBEEF9-9133-4B61-8A79-9C53C2140512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353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4972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Box 58"/>
          <p:cNvSpPr txBox="1">
            <a:spLocks noChangeArrowheads="1"/>
          </p:cNvSpPr>
          <p:nvPr/>
        </p:nvSpPr>
        <p:spPr bwMode="auto">
          <a:xfrm>
            <a:off x="2549240" y="3378618"/>
            <a:ext cx="7188770" cy="51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bIns="46800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lnSpc>
                <a:spcPct val="80000"/>
              </a:lnSpc>
              <a:defRPr/>
            </a:pPr>
            <a:r>
              <a:rPr lang="en-US" altLang="ko-KR" sz="3200" b="1" spc="600" dirty="0">
                <a:solidFill>
                  <a:schemeClr val="tx2">
                    <a:lumMod val="65000"/>
                    <a:lumOff val="3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[8</a:t>
            </a:r>
            <a:r>
              <a:rPr lang="ko-KR" altLang="en-US" sz="3200" b="1" spc="600" dirty="0">
                <a:solidFill>
                  <a:schemeClr val="tx2">
                    <a:lumMod val="65000"/>
                    <a:lumOff val="3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월 </a:t>
            </a:r>
            <a:r>
              <a:rPr lang="en-US" altLang="ko-KR" sz="3200" b="1" spc="600">
                <a:solidFill>
                  <a:schemeClr val="tx2">
                    <a:lumMod val="65000"/>
                    <a:lumOff val="3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3</a:t>
            </a:r>
            <a:r>
              <a:rPr lang="ko-KR" altLang="en-US" sz="3200" b="1" spc="600">
                <a:solidFill>
                  <a:schemeClr val="tx2">
                    <a:lumMod val="65000"/>
                    <a:lumOff val="3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주차 </a:t>
            </a:r>
            <a:r>
              <a:rPr lang="ko-KR" altLang="en-US" sz="3200" b="1" spc="600" dirty="0">
                <a:solidFill>
                  <a:schemeClr val="tx2">
                    <a:lumMod val="65000"/>
                    <a:lumOff val="3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프로젝트</a:t>
            </a:r>
            <a:r>
              <a:rPr lang="en-US" altLang="ko-KR" sz="3200" b="1" spc="600" dirty="0">
                <a:solidFill>
                  <a:schemeClr val="tx2">
                    <a:lumMod val="65000"/>
                    <a:lumOff val="3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]</a:t>
            </a:r>
          </a:p>
        </p:txBody>
      </p:sp>
      <p:sp>
        <p:nvSpPr>
          <p:cNvPr id="3085" name="Text Box 58"/>
          <p:cNvSpPr txBox="1">
            <a:spLocks noChangeArrowheads="1"/>
          </p:cNvSpPr>
          <p:nvPr/>
        </p:nvSpPr>
        <p:spPr bwMode="auto">
          <a:xfrm>
            <a:off x="2922588" y="2567500"/>
            <a:ext cx="6343650" cy="721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bIns="46800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lnSpc>
                <a:spcPct val="80000"/>
              </a:lnSpc>
              <a:defRPr/>
            </a:pPr>
            <a:r>
              <a:rPr lang="ko-KR" altLang="en-US" sz="4800" b="1" spc="-15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대구 </a:t>
            </a:r>
            <a:r>
              <a:rPr lang="en-US" altLang="ko-KR" sz="4800" b="1" spc="-15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AI </a:t>
            </a:r>
            <a:r>
              <a:rPr lang="ko-KR" altLang="en-US" sz="4800" b="1" spc="-15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스쿨 </a:t>
            </a:r>
            <a:endParaRPr lang="en-US" altLang="ko-KR" sz="4800" b="1" spc="-150" dirty="0">
              <a:solidFill>
                <a:srgbClr val="214380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4101" name="Rectangle 304"/>
          <p:cNvSpPr>
            <a:spLocks noChangeArrowheads="1"/>
          </p:cNvSpPr>
          <p:nvPr/>
        </p:nvSpPr>
        <p:spPr bwMode="auto">
          <a:xfrm>
            <a:off x="4451350" y="3998916"/>
            <a:ext cx="3384550" cy="1438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lnSpc>
                <a:spcPct val="150000"/>
              </a:lnSpc>
            </a:pPr>
            <a:r>
              <a:rPr lang="en-US" altLang="ko-KR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1</a:t>
            </a:r>
            <a:r>
              <a:rPr lang="ko-KR" altLang="en-US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팀 팀장 지상준</a:t>
            </a:r>
            <a:endParaRPr lang="en-US" altLang="ko-KR" sz="2000" b="1" dirty="0">
              <a:solidFill>
                <a:srgbClr val="214380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 eaLnBrk="1" latinLnBrk="1" hangingPunct="1">
              <a:lnSpc>
                <a:spcPct val="150000"/>
              </a:lnSpc>
            </a:pPr>
            <a:r>
              <a:rPr lang="ko-KR" altLang="en-US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팀원 </a:t>
            </a:r>
            <a:r>
              <a:rPr lang="ko-KR" altLang="en-US" sz="2000" b="1" dirty="0" err="1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시민주</a:t>
            </a:r>
            <a:endParaRPr lang="en-US" altLang="ko-KR" sz="2000" b="1" dirty="0">
              <a:solidFill>
                <a:srgbClr val="214380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pPr algn="ctr" eaLnBrk="1" latinLnBrk="1" hangingPunct="1">
              <a:lnSpc>
                <a:spcPct val="150000"/>
              </a:lnSpc>
            </a:pPr>
            <a:r>
              <a:rPr lang="ko-KR" altLang="en-US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팀원 </a:t>
            </a:r>
            <a:r>
              <a:rPr lang="ko-KR" altLang="en-US" sz="2000" b="1" dirty="0" err="1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김혜린</a:t>
            </a:r>
            <a:endParaRPr lang="en-US" altLang="ko-KR" sz="2000" b="1" dirty="0">
              <a:solidFill>
                <a:srgbClr val="214380"/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304"/>
          <p:cNvSpPr>
            <a:spLocks noChangeArrowheads="1"/>
          </p:cNvSpPr>
          <p:nvPr/>
        </p:nvSpPr>
        <p:spPr bwMode="auto">
          <a:xfrm>
            <a:off x="0" y="704850"/>
            <a:ext cx="1219200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4400" b="1" spc="600" dirty="0">
                <a:solidFill>
                  <a:schemeClr val="bg1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[ CONTENTS ]</a:t>
            </a:r>
          </a:p>
        </p:txBody>
      </p:sp>
      <p:sp>
        <p:nvSpPr>
          <p:cNvPr id="3" name="Rectangle 304"/>
          <p:cNvSpPr>
            <a:spLocks noChangeArrowheads="1"/>
          </p:cNvSpPr>
          <p:nvPr/>
        </p:nvSpPr>
        <p:spPr bwMode="auto">
          <a:xfrm>
            <a:off x="6822350" y="3587927"/>
            <a:ext cx="4026178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latinLnBrk="1" hangingPunct="1">
              <a:defRPr/>
            </a:pPr>
            <a:r>
              <a:rPr kumimoji="0" lang="en-US" altLang="ko-KR" sz="1500" b="1" spc="300" dirty="0" err="1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MediaPipe</a:t>
            </a:r>
            <a:r>
              <a:rPr kumimoji="0" lang="ko-KR" altLang="en-US" sz="1500" b="1" spc="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kumimoji="0" lang="en-US" altLang="ko-KR" sz="1500" b="1" spc="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Pose</a:t>
            </a:r>
          </a:p>
        </p:txBody>
      </p:sp>
      <p:grpSp>
        <p:nvGrpSpPr>
          <p:cNvPr id="4109" name="그룹 10"/>
          <p:cNvGrpSpPr>
            <a:grpSpLocks/>
          </p:cNvGrpSpPr>
          <p:nvPr/>
        </p:nvGrpSpPr>
        <p:grpSpPr bwMode="auto">
          <a:xfrm>
            <a:off x="5456597" y="3453418"/>
            <a:ext cx="1861342" cy="576806"/>
            <a:chOff x="2916237" y="3390900"/>
            <a:chExt cx="1025525" cy="317500"/>
          </a:xfrm>
        </p:grpSpPr>
        <p:sp>
          <p:nvSpPr>
            <p:cNvPr id="4116" name="타원 8"/>
            <p:cNvSpPr>
              <a:spLocks noChangeArrowheads="1"/>
            </p:cNvSpPr>
            <p:nvPr/>
          </p:nvSpPr>
          <p:spPr bwMode="auto">
            <a:xfrm>
              <a:off x="3270250" y="3390900"/>
              <a:ext cx="317500" cy="317500"/>
            </a:xfrm>
            <a:prstGeom prst="ellipse">
              <a:avLst/>
            </a:prstGeom>
            <a:solidFill>
              <a:srgbClr val="3959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endPara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  <p:sp>
          <p:nvSpPr>
            <p:cNvPr id="4117" name="Rectangle 304"/>
            <p:cNvSpPr>
              <a:spLocks noChangeArrowheads="1"/>
            </p:cNvSpPr>
            <p:nvPr/>
          </p:nvSpPr>
          <p:spPr bwMode="auto">
            <a:xfrm>
              <a:off x="2916237" y="3445081"/>
              <a:ext cx="1025525" cy="186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latinLnBrk="1" hangingPunct="1"/>
              <a:r>
                <a:rPr lang="en-US" altLang="ko-KR" sz="1600" dirty="0">
                  <a:solidFill>
                    <a:schemeClr val="bg1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0709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304"/>
          <p:cNvSpPr>
            <a:spLocks noChangeArrowheads="1"/>
          </p:cNvSpPr>
          <p:nvPr/>
        </p:nvSpPr>
        <p:spPr bwMode="auto">
          <a:xfrm>
            <a:off x="2423592" y="2708920"/>
            <a:ext cx="734481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5400" b="1" spc="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01. </a:t>
            </a:r>
            <a:r>
              <a:rPr lang="en-US" altLang="ko-KR" sz="5400" b="1" spc="300" dirty="0" err="1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MediaPipe</a:t>
            </a:r>
            <a:r>
              <a:rPr lang="en-US" altLang="ko-KR" sz="5400" b="1" spc="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Pose</a:t>
            </a:r>
          </a:p>
        </p:txBody>
      </p:sp>
    </p:spTree>
    <p:extLst>
      <p:ext uri="{BB962C8B-B14F-4D97-AF65-F5344CB8AC3E}">
        <p14:creationId xmlns:p14="http://schemas.microsoft.com/office/powerpoint/2010/main" val="322917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304"/>
          <p:cNvSpPr>
            <a:spLocks noChangeArrowheads="1"/>
          </p:cNvSpPr>
          <p:nvPr/>
        </p:nvSpPr>
        <p:spPr bwMode="auto">
          <a:xfrm>
            <a:off x="909315" y="1150938"/>
            <a:ext cx="626680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latinLnBrk="1" hangingPunct="1"/>
            <a:r>
              <a:rPr kumimoji="0" lang="ko-KR" altLang="en-US" sz="2000" b="1" dirty="0" err="1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심화반</a:t>
            </a:r>
            <a:r>
              <a:rPr kumimoji="0" lang="ko-KR" altLang="en-US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kumimoji="0" lang="en-US" altLang="ko-KR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&lt;</a:t>
            </a:r>
            <a:r>
              <a:rPr kumimoji="0" lang="ko-KR" altLang="en-US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강호용과 아이들</a:t>
            </a:r>
            <a:r>
              <a:rPr kumimoji="0" lang="en-US" altLang="ko-KR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&gt;</a:t>
            </a:r>
            <a:r>
              <a:rPr kumimoji="0" lang="ko-KR" altLang="en-US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팀 </a:t>
            </a:r>
            <a:r>
              <a:rPr kumimoji="0" lang="en-US" altLang="ko-KR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2</a:t>
            </a:r>
            <a:r>
              <a:rPr kumimoji="0" lang="ko-KR" altLang="en-US" sz="2000" b="1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차 프로젝트 소개</a:t>
            </a:r>
            <a:endParaRPr kumimoji="0" lang="ko-KR" altLang="en-US" sz="2000" dirty="0">
              <a:latin typeface="나눔고딕OTF" panose="020D0604000000000000" pitchFamily="34" charset="-127"/>
              <a:ea typeface="나눔고딕OTF" panose="020D0604000000000000" pitchFamily="34" charset="-127"/>
              <a:cs typeface="Verdana" panose="020B0604030504040204" pitchFamily="34" charset="0"/>
            </a:endParaRPr>
          </a:p>
        </p:txBody>
      </p:sp>
      <p:cxnSp>
        <p:nvCxnSpPr>
          <p:cNvPr id="30" name="직선 연결선 6"/>
          <p:cNvCxnSpPr>
            <a:cxnSpLocks noChangeShapeType="1"/>
          </p:cNvCxnSpPr>
          <p:nvPr/>
        </p:nvCxnSpPr>
        <p:spPr bwMode="auto">
          <a:xfrm>
            <a:off x="860865" y="1031875"/>
            <a:ext cx="10546469" cy="0"/>
          </a:xfrm>
          <a:prstGeom prst="line">
            <a:avLst/>
          </a:prstGeom>
          <a:noFill/>
          <a:ln w="9525" algn="ctr">
            <a:solidFill>
              <a:srgbClr val="2143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9" name="그룹 8"/>
          <p:cNvGrpSpPr>
            <a:grpSpLocks/>
          </p:cNvGrpSpPr>
          <p:nvPr/>
        </p:nvGrpSpPr>
        <p:grpSpPr bwMode="auto">
          <a:xfrm>
            <a:off x="855884" y="438499"/>
            <a:ext cx="4878877" cy="459678"/>
            <a:chOff x="455543" y="397842"/>
            <a:chExt cx="2084044" cy="459660"/>
          </a:xfrm>
        </p:grpSpPr>
        <p:sp>
          <p:nvSpPr>
            <p:cNvPr id="50" name="Text Box 58"/>
            <p:cNvSpPr txBox="1">
              <a:spLocks noChangeArrowheads="1"/>
            </p:cNvSpPr>
            <p:nvPr/>
          </p:nvSpPr>
          <p:spPr bwMode="auto">
            <a:xfrm>
              <a:off x="455543" y="431007"/>
              <a:ext cx="2084044" cy="4204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r>
                <a:rPr lang="ko-KR" altLang="en-US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팀원 소개 및 역할 개요</a:t>
              </a:r>
              <a:endParaRPr lang="en-US" altLang="ko-KR" sz="2500" b="1" spc="-15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  <p:sp>
          <p:nvSpPr>
            <p:cNvPr id="51" name="Text Box 58"/>
            <p:cNvSpPr txBox="1">
              <a:spLocks noChangeArrowheads="1"/>
            </p:cNvSpPr>
            <p:nvPr/>
          </p:nvSpPr>
          <p:spPr bwMode="auto">
            <a:xfrm>
              <a:off x="479267" y="397842"/>
              <a:ext cx="992024" cy="45966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endParaRPr lang="en-US" altLang="ko-KR" sz="2800" b="1" spc="-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F5AA2A4-B199-4C4C-2F51-B9A9B0F44277}"/>
              </a:ext>
            </a:extLst>
          </p:cNvPr>
          <p:cNvSpPr/>
          <p:nvPr/>
        </p:nvSpPr>
        <p:spPr>
          <a:xfrm>
            <a:off x="695400" y="2204864"/>
            <a:ext cx="3393441" cy="20781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096876D-7162-960C-F409-9F9416B7BE5A}"/>
              </a:ext>
            </a:extLst>
          </p:cNvPr>
          <p:cNvSpPr txBox="1"/>
          <p:nvPr/>
        </p:nvSpPr>
        <p:spPr>
          <a:xfrm>
            <a:off x="747320" y="4936863"/>
            <a:ext cx="3261361" cy="738664"/>
          </a:xfrm>
          <a:custGeom>
            <a:avLst/>
            <a:gdLst>
              <a:gd name="connsiteX0" fmla="*/ 0 w 3261361"/>
              <a:gd name="connsiteY0" fmla="*/ 0 h 307777"/>
              <a:gd name="connsiteX1" fmla="*/ 478333 w 3261361"/>
              <a:gd name="connsiteY1" fmla="*/ 0 h 307777"/>
              <a:gd name="connsiteX2" fmla="*/ 924052 w 3261361"/>
              <a:gd name="connsiteY2" fmla="*/ 0 h 307777"/>
              <a:gd name="connsiteX3" fmla="*/ 1434999 w 3261361"/>
              <a:gd name="connsiteY3" fmla="*/ 0 h 307777"/>
              <a:gd name="connsiteX4" fmla="*/ 1945945 w 3261361"/>
              <a:gd name="connsiteY4" fmla="*/ 0 h 307777"/>
              <a:gd name="connsiteX5" fmla="*/ 2456892 w 3261361"/>
              <a:gd name="connsiteY5" fmla="*/ 0 h 307777"/>
              <a:gd name="connsiteX6" fmla="*/ 3261361 w 3261361"/>
              <a:gd name="connsiteY6" fmla="*/ 0 h 307777"/>
              <a:gd name="connsiteX7" fmla="*/ 3261361 w 3261361"/>
              <a:gd name="connsiteY7" fmla="*/ 147732 h 307777"/>
              <a:gd name="connsiteX8" fmla="*/ 3261361 w 3261361"/>
              <a:gd name="connsiteY8" fmla="*/ 307777 h 307777"/>
              <a:gd name="connsiteX9" fmla="*/ 2783028 w 3261361"/>
              <a:gd name="connsiteY9" fmla="*/ 307777 h 307777"/>
              <a:gd name="connsiteX10" fmla="*/ 2337309 w 3261361"/>
              <a:gd name="connsiteY10" fmla="*/ 307777 h 307777"/>
              <a:gd name="connsiteX11" fmla="*/ 1826362 w 3261361"/>
              <a:gd name="connsiteY11" fmla="*/ 307777 h 307777"/>
              <a:gd name="connsiteX12" fmla="*/ 1380643 w 3261361"/>
              <a:gd name="connsiteY12" fmla="*/ 307777 h 307777"/>
              <a:gd name="connsiteX13" fmla="*/ 869696 w 3261361"/>
              <a:gd name="connsiteY13" fmla="*/ 307777 h 307777"/>
              <a:gd name="connsiteX14" fmla="*/ 0 w 3261361"/>
              <a:gd name="connsiteY14" fmla="*/ 307777 h 307777"/>
              <a:gd name="connsiteX15" fmla="*/ 0 w 3261361"/>
              <a:gd name="connsiteY15" fmla="*/ 153888 h 307777"/>
              <a:gd name="connsiteX16" fmla="*/ 0 w 3261361"/>
              <a:gd name="connsiteY16" fmla="*/ 0 h 307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61361" h="307777" extrusionOk="0">
                <a:moveTo>
                  <a:pt x="0" y="0"/>
                </a:moveTo>
                <a:cubicBezTo>
                  <a:pt x="132248" y="38077"/>
                  <a:pt x="361911" y="7142"/>
                  <a:pt x="478333" y="0"/>
                </a:cubicBezTo>
                <a:cubicBezTo>
                  <a:pt x="621752" y="-19342"/>
                  <a:pt x="761459" y="15079"/>
                  <a:pt x="924052" y="0"/>
                </a:cubicBezTo>
                <a:cubicBezTo>
                  <a:pt x="1101477" y="19311"/>
                  <a:pt x="1304175" y="49162"/>
                  <a:pt x="1434999" y="0"/>
                </a:cubicBezTo>
                <a:cubicBezTo>
                  <a:pt x="1583434" y="44899"/>
                  <a:pt x="1821793" y="10329"/>
                  <a:pt x="1945945" y="0"/>
                </a:cubicBezTo>
                <a:cubicBezTo>
                  <a:pt x="2143337" y="33476"/>
                  <a:pt x="2247558" y="-4772"/>
                  <a:pt x="2456892" y="0"/>
                </a:cubicBezTo>
                <a:cubicBezTo>
                  <a:pt x="2615599" y="-77097"/>
                  <a:pt x="2994941" y="-17741"/>
                  <a:pt x="3261361" y="0"/>
                </a:cubicBezTo>
                <a:cubicBezTo>
                  <a:pt x="3280783" y="80514"/>
                  <a:pt x="3256992" y="106108"/>
                  <a:pt x="3261361" y="147732"/>
                </a:cubicBezTo>
                <a:cubicBezTo>
                  <a:pt x="3313085" y="176816"/>
                  <a:pt x="3239973" y="236297"/>
                  <a:pt x="3261361" y="307777"/>
                </a:cubicBezTo>
                <a:cubicBezTo>
                  <a:pt x="3144584" y="346252"/>
                  <a:pt x="2884811" y="317775"/>
                  <a:pt x="2783028" y="307777"/>
                </a:cubicBezTo>
                <a:cubicBezTo>
                  <a:pt x="2596064" y="319761"/>
                  <a:pt x="2514622" y="272501"/>
                  <a:pt x="2337309" y="307777"/>
                </a:cubicBezTo>
                <a:cubicBezTo>
                  <a:pt x="2253016" y="324094"/>
                  <a:pt x="1972308" y="348902"/>
                  <a:pt x="1826362" y="307777"/>
                </a:cubicBezTo>
                <a:cubicBezTo>
                  <a:pt x="1723777" y="301423"/>
                  <a:pt x="1519977" y="316529"/>
                  <a:pt x="1380643" y="307777"/>
                </a:cubicBezTo>
                <a:cubicBezTo>
                  <a:pt x="1265027" y="356874"/>
                  <a:pt x="964874" y="282192"/>
                  <a:pt x="869696" y="307777"/>
                </a:cubicBezTo>
                <a:cubicBezTo>
                  <a:pt x="715341" y="264135"/>
                  <a:pt x="261292" y="278886"/>
                  <a:pt x="0" y="307777"/>
                </a:cubicBezTo>
                <a:cubicBezTo>
                  <a:pt x="-17604" y="245271"/>
                  <a:pt x="31818" y="179411"/>
                  <a:pt x="0" y="153888"/>
                </a:cubicBezTo>
                <a:cubicBezTo>
                  <a:pt x="-1297" y="135935"/>
                  <a:pt x="26508" y="58714"/>
                  <a:pt x="0" y="0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4270103355">
                  <a:custGeom>
                    <a:avLst/>
                    <a:gdLst>
                      <a:gd name="connsiteX0" fmla="*/ 0 w 3261361"/>
                      <a:gd name="connsiteY0" fmla="*/ 0 h 738664"/>
                      <a:gd name="connsiteX1" fmla="*/ 478333 w 3261361"/>
                      <a:gd name="connsiteY1" fmla="*/ 0 h 738664"/>
                      <a:gd name="connsiteX2" fmla="*/ 924052 w 3261361"/>
                      <a:gd name="connsiteY2" fmla="*/ 0 h 738664"/>
                      <a:gd name="connsiteX3" fmla="*/ 1434999 w 3261361"/>
                      <a:gd name="connsiteY3" fmla="*/ 0 h 738664"/>
                      <a:gd name="connsiteX4" fmla="*/ 1945945 w 3261361"/>
                      <a:gd name="connsiteY4" fmla="*/ 0 h 738664"/>
                      <a:gd name="connsiteX5" fmla="*/ 2456892 w 3261361"/>
                      <a:gd name="connsiteY5" fmla="*/ 0 h 738664"/>
                      <a:gd name="connsiteX6" fmla="*/ 3261361 w 3261361"/>
                      <a:gd name="connsiteY6" fmla="*/ 0 h 738664"/>
                      <a:gd name="connsiteX7" fmla="*/ 3261361 w 3261361"/>
                      <a:gd name="connsiteY7" fmla="*/ 354556 h 738664"/>
                      <a:gd name="connsiteX8" fmla="*/ 3261361 w 3261361"/>
                      <a:gd name="connsiteY8" fmla="*/ 738664 h 738664"/>
                      <a:gd name="connsiteX9" fmla="*/ 2783028 w 3261361"/>
                      <a:gd name="connsiteY9" fmla="*/ 738664 h 738664"/>
                      <a:gd name="connsiteX10" fmla="*/ 2337309 w 3261361"/>
                      <a:gd name="connsiteY10" fmla="*/ 738664 h 738664"/>
                      <a:gd name="connsiteX11" fmla="*/ 1826362 w 3261361"/>
                      <a:gd name="connsiteY11" fmla="*/ 738664 h 738664"/>
                      <a:gd name="connsiteX12" fmla="*/ 1380643 w 3261361"/>
                      <a:gd name="connsiteY12" fmla="*/ 738664 h 738664"/>
                      <a:gd name="connsiteX13" fmla="*/ 869696 w 3261361"/>
                      <a:gd name="connsiteY13" fmla="*/ 738664 h 738664"/>
                      <a:gd name="connsiteX14" fmla="*/ 0 w 3261361"/>
                      <a:gd name="connsiteY14" fmla="*/ 738664 h 738664"/>
                      <a:gd name="connsiteX15" fmla="*/ 0 w 3261361"/>
                      <a:gd name="connsiteY15" fmla="*/ 369330 h 738664"/>
                      <a:gd name="connsiteX16" fmla="*/ 0 w 3261361"/>
                      <a:gd name="connsiteY16" fmla="*/ 0 h 7386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261361" h="738664" extrusionOk="0">
                        <a:moveTo>
                          <a:pt x="0" y="0"/>
                        </a:moveTo>
                        <a:cubicBezTo>
                          <a:pt x="117621" y="120318"/>
                          <a:pt x="386734" y="12792"/>
                          <a:pt x="478333" y="0"/>
                        </a:cubicBezTo>
                        <a:cubicBezTo>
                          <a:pt x="603904" y="-61082"/>
                          <a:pt x="779348" y="42408"/>
                          <a:pt x="924052" y="0"/>
                        </a:cubicBezTo>
                        <a:cubicBezTo>
                          <a:pt x="1085752" y="81449"/>
                          <a:pt x="1307869" y="159769"/>
                          <a:pt x="1434999" y="0"/>
                        </a:cubicBezTo>
                        <a:cubicBezTo>
                          <a:pt x="1587594" y="126914"/>
                          <a:pt x="1838295" y="24257"/>
                          <a:pt x="1945945" y="0"/>
                        </a:cubicBezTo>
                        <a:cubicBezTo>
                          <a:pt x="2149361" y="100788"/>
                          <a:pt x="2226281" y="-14080"/>
                          <a:pt x="2456892" y="0"/>
                        </a:cubicBezTo>
                        <a:cubicBezTo>
                          <a:pt x="2621037" y="-240616"/>
                          <a:pt x="2932165" y="-91680"/>
                          <a:pt x="3261361" y="0"/>
                        </a:cubicBezTo>
                        <a:cubicBezTo>
                          <a:pt x="3276155" y="198756"/>
                          <a:pt x="3273064" y="249195"/>
                          <a:pt x="3261361" y="354556"/>
                        </a:cubicBezTo>
                        <a:cubicBezTo>
                          <a:pt x="3317709" y="422665"/>
                          <a:pt x="3243920" y="555615"/>
                          <a:pt x="3261361" y="738664"/>
                        </a:cubicBezTo>
                        <a:cubicBezTo>
                          <a:pt x="3152526" y="852223"/>
                          <a:pt x="2875468" y="767481"/>
                          <a:pt x="2783028" y="738664"/>
                        </a:cubicBezTo>
                        <a:cubicBezTo>
                          <a:pt x="2562885" y="760862"/>
                          <a:pt x="2520492" y="627217"/>
                          <a:pt x="2337309" y="738664"/>
                        </a:cubicBezTo>
                        <a:cubicBezTo>
                          <a:pt x="2262688" y="777969"/>
                          <a:pt x="1969088" y="875819"/>
                          <a:pt x="1826362" y="738664"/>
                        </a:cubicBezTo>
                        <a:cubicBezTo>
                          <a:pt x="1737230" y="716851"/>
                          <a:pt x="1536738" y="787092"/>
                          <a:pt x="1380643" y="738664"/>
                        </a:cubicBezTo>
                        <a:cubicBezTo>
                          <a:pt x="1269420" y="876869"/>
                          <a:pt x="943654" y="670663"/>
                          <a:pt x="869696" y="738664"/>
                        </a:cubicBezTo>
                        <a:cubicBezTo>
                          <a:pt x="724775" y="594124"/>
                          <a:pt x="226229" y="626695"/>
                          <a:pt x="0" y="738664"/>
                        </a:cubicBezTo>
                        <a:cubicBezTo>
                          <a:pt x="-25558" y="600306"/>
                          <a:pt x="37341" y="426237"/>
                          <a:pt x="0" y="369330"/>
                        </a:cubicBezTo>
                        <a:cubicBezTo>
                          <a:pt x="8392" y="335006"/>
                          <a:pt x="40804" y="1125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 anchor="ctr" anchorCtr="1">
            <a:spAutoFit/>
          </a:bodyPr>
          <a:lstStyle/>
          <a:p>
            <a:r>
              <a:rPr lang="en-US" altLang="ko-KR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MediaPipe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Pose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로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Landmark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감지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팔 관절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Landmark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의 각도 계산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PyQt5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로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GUI 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프로그래밍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C0B3D59-3659-7398-2A55-6B549D543732}"/>
              </a:ext>
            </a:extLst>
          </p:cNvPr>
          <p:cNvSpPr txBox="1"/>
          <p:nvPr/>
        </p:nvSpPr>
        <p:spPr>
          <a:xfrm>
            <a:off x="1770301" y="3573016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Aharoni" panose="020B0604020202020204" pitchFamily="2" charset="-79"/>
              </a:rPr>
              <a:t>팀장 지상준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199DBE5-ED46-3756-636D-24AA8FD5F7C1}"/>
              </a:ext>
            </a:extLst>
          </p:cNvPr>
          <p:cNvSpPr/>
          <p:nvPr/>
        </p:nvSpPr>
        <p:spPr>
          <a:xfrm>
            <a:off x="4373320" y="2204864"/>
            <a:ext cx="3393441" cy="207818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B05DC3C-40F3-74C2-5F1A-91D75F59D587}"/>
              </a:ext>
            </a:extLst>
          </p:cNvPr>
          <p:cNvSpPr txBox="1"/>
          <p:nvPr/>
        </p:nvSpPr>
        <p:spPr>
          <a:xfrm>
            <a:off x="4478206" y="5044585"/>
            <a:ext cx="3261361" cy="523220"/>
          </a:xfrm>
          <a:custGeom>
            <a:avLst/>
            <a:gdLst>
              <a:gd name="connsiteX0" fmla="*/ 0 w 3261361"/>
              <a:gd name="connsiteY0" fmla="*/ 0 h 307777"/>
              <a:gd name="connsiteX1" fmla="*/ 445719 w 3261361"/>
              <a:gd name="connsiteY1" fmla="*/ 0 h 307777"/>
              <a:gd name="connsiteX2" fmla="*/ 891439 w 3261361"/>
              <a:gd name="connsiteY2" fmla="*/ 0 h 307777"/>
              <a:gd name="connsiteX3" fmla="*/ 1467612 w 3261361"/>
              <a:gd name="connsiteY3" fmla="*/ 0 h 307777"/>
              <a:gd name="connsiteX4" fmla="*/ 2011173 w 3261361"/>
              <a:gd name="connsiteY4" fmla="*/ 0 h 307777"/>
              <a:gd name="connsiteX5" fmla="*/ 2456892 w 3261361"/>
              <a:gd name="connsiteY5" fmla="*/ 0 h 307777"/>
              <a:gd name="connsiteX6" fmla="*/ 3261361 w 3261361"/>
              <a:gd name="connsiteY6" fmla="*/ 0 h 307777"/>
              <a:gd name="connsiteX7" fmla="*/ 3261361 w 3261361"/>
              <a:gd name="connsiteY7" fmla="*/ 150810 h 307777"/>
              <a:gd name="connsiteX8" fmla="*/ 3261361 w 3261361"/>
              <a:gd name="connsiteY8" fmla="*/ 307777 h 307777"/>
              <a:gd name="connsiteX9" fmla="*/ 2652574 w 3261361"/>
              <a:gd name="connsiteY9" fmla="*/ 307777 h 307777"/>
              <a:gd name="connsiteX10" fmla="*/ 2141627 w 3261361"/>
              <a:gd name="connsiteY10" fmla="*/ 307777 h 307777"/>
              <a:gd name="connsiteX11" fmla="*/ 1598067 w 3261361"/>
              <a:gd name="connsiteY11" fmla="*/ 307777 h 307777"/>
              <a:gd name="connsiteX12" fmla="*/ 1152348 w 3261361"/>
              <a:gd name="connsiteY12" fmla="*/ 307777 h 307777"/>
              <a:gd name="connsiteX13" fmla="*/ 576174 w 3261361"/>
              <a:gd name="connsiteY13" fmla="*/ 307777 h 307777"/>
              <a:gd name="connsiteX14" fmla="*/ 0 w 3261361"/>
              <a:gd name="connsiteY14" fmla="*/ 307777 h 307777"/>
              <a:gd name="connsiteX15" fmla="*/ 0 w 3261361"/>
              <a:gd name="connsiteY15" fmla="*/ 147732 h 307777"/>
              <a:gd name="connsiteX16" fmla="*/ 0 w 3261361"/>
              <a:gd name="connsiteY16" fmla="*/ 0 h 307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61361" h="307777" extrusionOk="0">
                <a:moveTo>
                  <a:pt x="0" y="0"/>
                </a:moveTo>
                <a:cubicBezTo>
                  <a:pt x="140766" y="18471"/>
                  <a:pt x="234579" y="36467"/>
                  <a:pt x="445719" y="0"/>
                </a:cubicBezTo>
                <a:cubicBezTo>
                  <a:pt x="668946" y="-10379"/>
                  <a:pt x="713803" y="-14057"/>
                  <a:pt x="891439" y="0"/>
                </a:cubicBezTo>
                <a:cubicBezTo>
                  <a:pt x="1106068" y="20595"/>
                  <a:pt x="1237909" y="-13167"/>
                  <a:pt x="1467612" y="0"/>
                </a:cubicBezTo>
                <a:cubicBezTo>
                  <a:pt x="1629449" y="37361"/>
                  <a:pt x="1738381" y="10859"/>
                  <a:pt x="2011173" y="0"/>
                </a:cubicBezTo>
                <a:cubicBezTo>
                  <a:pt x="2269733" y="-29612"/>
                  <a:pt x="2325468" y="-814"/>
                  <a:pt x="2456892" y="0"/>
                </a:cubicBezTo>
                <a:cubicBezTo>
                  <a:pt x="2626238" y="20982"/>
                  <a:pt x="2913639" y="57957"/>
                  <a:pt x="3261361" y="0"/>
                </a:cubicBezTo>
                <a:cubicBezTo>
                  <a:pt x="3313615" y="66268"/>
                  <a:pt x="3222147" y="129805"/>
                  <a:pt x="3261361" y="150810"/>
                </a:cubicBezTo>
                <a:cubicBezTo>
                  <a:pt x="3335766" y="167092"/>
                  <a:pt x="3227868" y="262542"/>
                  <a:pt x="3261361" y="307777"/>
                </a:cubicBezTo>
                <a:cubicBezTo>
                  <a:pt x="3115954" y="313022"/>
                  <a:pt x="2897483" y="277580"/>
                  <a:pt x="2652574" y="307777"/>
                </a:cubicBezTo>
                <a:cubicBezTo>
                  <a:pt x="2387399" y="305117"/>
                  <a:pt x="2263255" y="283579"/>
                  <a:pt x="2141627" y="307777"/>
                </a:cubicBezTo>
                <a:cubicBezTo>
                  <a:pt x="1961086" y="322983"/>
                  <a:pt x="1827294" y="334577"/>
                  <a:pt x="1598067" y="307777"/>
                </a:cubicBezTo>
                <a:cubicBezTo>
                  <a:pt x="1368820" y="288994"/>
                  <a:pt x="1283154" y="292549"/>
                  <a:pt x="1152348" y="307777"/>
                </a:cubicBezTo>
                <a:cubicBezTo>
                  <a:pt x="1087051" y="337673"/>
                  <a:pt x="789244" y="342991"/>
                  <a:pt x="576174" y="307777"/>
                </a:cubicBezTo>
                <a:cubicBezTo>
                  <a:pt x="423462" y="309139"/>
                  <a:pt x="218683" y="311929"/>
                  <a:pt x="0" y="307777"/>
                </a:cubicBezTo>
                <a:cubicBezTo>
                  <a:pt x="-10473" y="270063"/>
                  <a:pt x="55609" y="221460"/>
                  <a:pt x="0" y="147732"/>
                </a:cubicBezTo>
                <a:cubicBezTo>
                  <a:pt x="-60770" y="95972"/>
                  <a:pt x="-2862" y="39409"/>
                  <a:pt x="0" y="0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3314079058">
                  <a:custGeom>
                    <a:avLst/>
                    <a:gdLst>
                      <a:gd name="connsiteX0" fmla="*/ 0 w 3261361"/>
                      <a:gd name="connsiteY0" fmla="*/ 0 h 523220"/>
                      <a:gd name="connsiteX1" fmla="*/ 445719 w 3261361"/>
                      <a:gd name="connsiteY1" fmla="*/ 0 h 523220"/>
                      <a:gd name="connsiteX2" fmla="*/ 891439 w 3261361"/>
                      <a:gd name="connsiteY2" fmla="*/ 0 h 523220"/>
                      <a:gd name="connsiteX3" fmla="*/ 1467612 w 3261361"/>
                      <a:gd name="connsiteY3" fmla="*/ 0 h 523220"/>
                      <a:gd name="connsiteX4" fmla="*/ 2011173 w 3261361"/>
                      <a:gd name="connsiteY4" fmla="*/ 0 h 523220"/>
                      <a:gd name="connsiteX5" fmla="*/ 2456892 w 3261361"/>
                      <a:gd name="connsiteY5" fmla="*/ 0 h 523220"/>
                      <a:gd name="connsiteX6" fmla="*/ 3261361 w 3261361"/>
                      <a:gd name="connsiteY6" fmla="*/ 0 h 523220"/>
                      <a:gd name="connsiteX7" fmla="*/ 3261361 w 3261361"/>
                      <a:gd name="connsiteY7" fmla="*/ 256376 h 523220"/>
                      <a:gd name="connsiteX8" fmla="*/ 3261361 w 3261361"/>
                      <a:gd name="connsiteY8" fmla="*/ 523220 h 523220"/>
                      <a:gd name="connsiteX9" fmla="*/ 2652574 w 3261361"/>
                      <a:gd name="connsiteY9" fmla="*/ 523220 h 523220"/>
                      <a:gd name="connsiteX10" fmla="*/ 2141627 w 3261361"/>
                      <a:gd name="connsiteY10" fmla="*/ 523220 h 523220"/>
                      <a:gd name="connsiteX11" fmla="*/ 1598067 w 3261361"/>
                      <a:gd name="connsiteY11" fmla="*/ 523220 h 523220"/>
                      <a:gd name="connsiteX12" fmla="*/ 1152348 w 3261361"/>
                      <a:gd name="connsiteY12" fmla="*/ 523220 h 523220"/>
                      <a:gd name="connsiteX13" fmla="*/ 576174 w 3261361"/>
                      <a:gd name="connsiteY13" fmla="*/ 523220 h 523220"/>
                      <a:gd name="connsiteX14" fmla="*/ 0 w 3261361"/>
                      <a:gd name="connsiteY14" fmla="*/ 523220 h 523220"/>
                      <a:gd name="connsiteX15" fmla="*/ 0 w 3261361"/>
                      <a:gd name="connsiteY15" fmla="*/ 251143 h 523220"/>
                      <a:gd name="connsiteX16" fmla="*/ 0 w 3261361"/>
                      <a:gd name="connsiteY16" fmla="*/ 0 h 5232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261361" h="523220" extrusionOk="0">
                        <a:moveTo>
                          <a:pt x="0" y="0"/>
                        </a:moveTo>
                        <a:cubicBezTo>
                          <a:pt x="145874" y="52972"/>
                          <a:pt x="237920" y="74683"/>
                          <a:pt x="445719" y="0"/>
                        </a:cubicBezTo>
                        <a:cubicBezTo>
                          <a:pt x="670166" y="-24131"/>
                          <a:pt x="720457" y="-34111"/>
                          <a:pt x="891439" y="0"/>
                        </a:cubicBezTo>
                        <a:cubicBezTo>
                          <a:pt x="1133927" y="65328"/>
                          <a:pt x="1216875" y="-33005"/>
                          <a:pt x="1467612" y="0"/>
                        </a:cubicBezTo>
                        <a:cubicBezTo>
                          <a:pt x="1621453" y="91458"/>
                          <a:pt x="1708229" y="19393"/>
                          <a:pt x="2011173" y="0"/>
                        </a:cubicBezTo>
                        <a:cubicBezTo>
                          <a:pt x="2281195" y="-69057"/>
                          <a:pt x="2325836" y="-2902"/>
                          <a:pt x="2456892" y="0"/>
                        </a:cubicBezTo>
                        <a:cubicBezTo>
                          <a:pt x="2666977" y="108213"/>
                          <a:pt x="2958032" y="122662"/>
                          <a:pt x="3261361" y="0"/>
                        </a:cubicBezTo>
                        <a:cubicBezTo>
                          <a:pt x="3313428" y="116436"/>
                          <a:pt x="3223247" y="221726"/>
                          <a:pt x="3261361" y="256376"/>
                        </a:cubicBezTo>
                        <a:cubicBezTo>
                          <a:pt x="3348169" y="271034"/>
                          <a:pt x="3227008" y="443477"/>
                          <a:pt x="3261361" y="523220"/>
                        </a:cubicBezTo>
                        <a:cubicBezTo>
                          <a:pt x="3167133" y="509600"/>
                          <a:pt x="2863131" y="441325"/>
                          <a:pt x="2652574" y="523220"/>
                        </a:cubicBezTo>
                        <a:cubicBezTo>
                          <a:pt x="2385553" y="508582"/>
                          <a:pt x="2245258" y="474110"/>
                          <a:pt x="2141627" y="523220"/>
                        </a:cubicBezTo>
                        <a:cubicBezTo>
                          <a:pt x="1936667" y="555407"/>
                          <a:pt x="1833247" y="593276"/>
                          <a:pt x="1598067" y="523220"/>
                        </a:cubicBezTo>
                        <a:cubicBezTo>
                          <a:pt x="1366897" y="485854"/>
                          <a:pt x="1280613" y="496435"/>
                          <a:pt x="1152348" y="523220"/>
                        </a:cubicBezTo>
                        <a:cubicBezTo>
                          <a:pt x="1114267" y="581470"/>
                          <a:pt x="771569" y="644927"/>
                          <a:pt x="576174" y="523220"/>
                        </a:cubicBezTo>
                        <a:cubicBezTo>
                          <a:pt x="470432" y="524519"/>
                          <a:pt x="264864" y="546046"/>
                          <a:pt x="0" y="523220"/>
                        </a:cubicBezTo>
                        <a:cubicBezTo>
                          <a:pt x="11101" y="458963"/>
                          <a:pt x="59877" y="386201"/>
                          <a:pt x="0" y="251143"/>
                        </a:cubicBezTo>
                        <a:cubicBezTo>
                          <a:pt x="-73473" y="171402"/>
                          <a:pt x="-8287" y="7547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 anchor="ctr" anchorCtr="1">
            <a:spAutoFit/>
          </a:bodyPr>
          <a:lstStyle/>
          <a:p>
            <a:r>
              <a:rPr lang="en-US" altLang="ko-KR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MediaPipe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Pose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관련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documentation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조사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r>
              <a:rPr lang="en-US" altLang="ko-KR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MediaPipe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Pose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테스트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DF8C94B-727E-6FFB-EF0F-294FD94941CC}"/>
              </a:ext>
            </a:extLst>
          </p:cNvPr>
          <p:cNvSpPr txBox="1"/>
          <p:nvPr/>
        </p:nvSpPr>
        <p:spPr>
          <a:xfrm>
            <a:off x="5459937" y="3573016"/>
            <a:ext cx="1220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팀원 </a:t>
            </a:r>
            <a:r>
              <a:rPr lang="ko-KR" altLang="en-US" b="1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시민주</a:t>
            </a:r>
            <a:endParaRPr lang="ko-KR" altLang="en-US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BBA75FB-80D9-3B54-3CD6-BDF20A7440D3}"/>
              </a:ext>
            </a:extLst>
          </p:cNvPr>
          <p:cNvSpPr/>
          <p:nvPr/>
        </p:nvSpPr>
        <p:spPr>
          <a:xfrm>
            <a:off x="8051240" y="2204864"/>
            <a:ext cx="3393441" cy="207818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2CEC32F-490A-A2B3-5A1D-3E790B03CB56}"/>
              </a:ext>
            </a:extLst>
          </p:cNvPr>
          <p:cNvSpPr txBox="1"/>
          <p:nvPr/>
        </p:nvSpPr>
        <p:spPr>
          <a:xfrm>
            <a:off x="8117279" y="4936863"/>
            <a:ext cx="3261361" cy="738664"/>
          </a:xfrm>
          <a:custGeom>
            <a:avLst/>
            <a:gdLst>
              <a:gd name="connsiteX0" fmla="*/ 0 w 3261361"/>
              <a:gd name="connsiteY0" fmla="*/ 0 h 307777"/>
              <a:gd name="connsiteX1" fmla="*/ 576174 w 3261361"/>
              <a:gd name="connsiteY1" fmla="*/ 0 h 307777"/>
              <a:gd name="connsiteX2" fmla="*/ 1119734 w 3261361"/>
              <a:gd name="connsiteY2" fmla="*/ 0 h 307777"/>
              <a:gd name="connsiteX3" fmla="*/ 1598067 w 3261361"/>
              <a:gd name="connsiteY3" fmla="*/ 0 h 307777"/>
              <a:gd name="connsiteX4" fmla="*/ 2141627 w 3261361"/>
              <a:gd name="connsiteY4" fmla="*/ 0 h 307777"/>
              <a:gd name="connsiteX5" fmla="*/ 2652574 w 3261361"/>
              <a:gd name="connsiteY5" fmla="*/ 0 h 307777"/>
              <a:gd name="connsiteX6" fmla="*/ 3261361 w 3261361"/>
              <a:gd name="connsiteY6" fmla="*/ 0 h 307777"/>
              <a:gd name="connsiteX7" fmla="*/ 3261361 w 3261361"/>
              <a:gd name="connsiteY7" fmla="*/ 160043 h 307777"/>
              <a:gd name="connsiteX8" fmla="*/ 3261361 w 3261361"/>
              <a:gd name="connsiteY8" fmla="*/ 307777 h 307777"/>
              <a:gd name="connsiteX9" fmla="*/ 2717801 w 3261361"/>
              <a:gd name="connsiteY9" fmla="*/ 307777 h 307777"/>
              <a:gd name="connsiteX10" fmla="*/ 2174241 w 3261361"/>
              <a:gd name="connsiteY10" fmla="*/ 307777 h 307777"/>
              <a:gd name="connsiteX11" fmla="*/ 1728521 w 3261361"/>
              <a:gd name="connsiteY11" fmla="*/ 307777 h 307777"/>
              <a:gd name="connsiteX12" fmla="*/ 1184961 w 3261361"/>
              <a:gd name="connsiteY12" fmla="*/ 307777 h 307777"/>
              <a:gd name="connsiteX13" fmla="*/ 576174 w 3261361"/>
              <a:gd name="connsiteY13" fmla="*/ 307777 h 307777"/>
              <a:gd name="connsiteX14" fmla="*/ 0 w 3261361"/>
              <a:gd name="connsiteY14" fmla="*/ 307777 h 307777"/>
              <a:gd name="connsiteX15" fmla="*/ 0 w 3261361"/>
              <a:gd name="connsiteY15" fmla="*/ 153888 h 307777"/>
              <a:gd name="connsiteX16" fmla="*/ 0 w 3261361"/>
              <a:gd name="connsiteY16" fmla="*/ 0 h 307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61361" h="307777" extrusionOk="0">
                <a:moveTo>
                  <a:pt x="0" y="0"/>
                </a:moveTo>
                <a:cubicBezTo>
                  <a:pt x="175011" y="-2982"/>
                  <a:pt x="359316" y="-1200"/>
                  <a:pt x="576174" y="0"/>
                </a:cubicBezTo>
                <a:cubicBezTo>
                  <a:pt x="813516" y="21592"/>
                  <a:pt x="981448" y="8341"/>
                  <a:pt x="1119734" y="0"/>
                </a:cubicBezTo>
                <a:cubicBezTo>
                  <a:pt x="1276289" y="-28569"/>
                  <a:pt x="1389408" y="20389"/>
                  <a:pt x="1598067" y="0"/>
                </a:cubicBezTo>
                <a:cubicBezTo>
                  <a:pt x="1790020" y="-11493"/>
                  <a:pt x="1875346" y="21189"/>
                  <a:pt x="2141627" y="0"/>
                </a:cubicBezTo>
                <a:cubicBezTo>
                  <a:pt x="2402059" y="1219"/>
                  <a:pt x="2524355" y="13194"/>
                  <a:pt x="2652574" y="0"/>
                </a:cubicBezTo>
                <a:cubicBezTo>
                  <a:pt x="2755773" y="-16955"/>
                  <a:pt x="3137563" y="45222"/>
                  <a:pt x="3261361" y="0"/>
                </a:cubicBezTo>
                <a:cubicBezTo>
                  <a:pt x="3268627" y="36457"/>
                  <a:pt x="3240625" y="85056"/>
                  <a:pt x="3261361" y="160043"/>
                </a:cubicBezTo>
                <a:cubicBezTo>
                  <a:pt x="3298286" y="226442"/>
                  <a:pt x="3234014" y="277185"/>
                  <a:pt x="3261361" y="307777"/>
                </a:cubicBezTo>
                <a:cubicBezTo>
                  <a:pt x="3087069" y="316762"/>
                  <a:pt x="2829937" y="324998"/>
                  <a:pt x="2717801" y="307777"/>
                </a:cubicBezTo>
                <a:cubicBezTo>
                  <a:pt x="2567151" y="301044"/>
                  <a:pt x="2473348" y="294105"/>
                  <a:pt x="2174241" y="307777"/>
                </a:cubicBezTo>
                <a:cubicBezTo>
                  <a:pt x="1911516" y="308461"/>
                  <a:pt x="1934337" y="301162"/>
                  <a:pt x="1728521" y="307777"/>
                </a:cubicBezTo>
                <a:cubicBezTo>
                  <a:pt x="1518731" y="291418"/>
                  <a:pt x="1328818" y="271915"/>
                  <a:pt x="1184961" y="307777"/>
                </a:cubicBezTo>
                <a:cubicBezTo>
                  <a:pt x="1053996" y="320709"/>
                  <a:pt x="706340" y="306908"/>
                  <a:pt x="576174" y="307777"/>
                </a:cubicBezTo>
                <a:cubicBezTo>
                  <a:pt x="467661" y="338977"/>
                  <a:pt x="193617" y="314669"/>
                  <a:pt x="0" y="307777"/>
                </a:cubicBezTo>
                <a:cubicBezTo>
                  <a:pt x="-43215" y="279866"/>
                  <a:pt x="41427" y="202493"/>
                  <a:pt x="0" y="153888"/>
                </a:cubicBezTo>
                <a:cubicBezTo>
                  <a:pt x="-30214" y="94587"/>
                  <a:pt x="23022" y="54164"/>
                  <a:pt x="0" y="0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4103805082">
                  <a:custGeom>
                    <a:avLst/>
                    <a:gdLst>
                      <a:gd name="connsiteX0" fmla="*/ 0 w 3261361"/>
                      <a:gd name="connsiteY0" fmla="*/ 0 h 738664"/>
                      <a:gd name="connsiteX1" fmla="*/ 576174 w 3261361"/>
                      <a:gd name="connsiteY1" fmla="*/ 0 h 738664"/>
                      <a:gd name="connsiteX2" fmla="*/ 1119734 w 3261361"/>
                      <a:gd name="connsiteY2" fmla="*/ 0 h 738664"/>
                      <a:gd name="connsiteX3" fmla="*/ 1598067 w 3261361"/>
                      <a:gd name="connsiteY3" fmla="*/ 0 h 738664"/>
                      <a:gd name="connsiteX4" fmla="*/ 2141627 w 3261361"/>
                      <a:gd name="connsiteY4" fmla="*/ 0 h 738664"/>
                      <a:gd name="connsiteX5" fmla="*/ 2652574 w 3261361"/>
                      <a:gd name="connsiteY5" fmla="*/ 0 h 738664"/>
                      <a:gd name="connsiteX6" fmla="*/ 3261361 w 3261361"/>
                      <a:gd name="connsiteY6" fmla="*/ 0 h 738664"/>
                      <a:gd name="connsiteX7" fmla="*/ 3261361 w 3261361"/>
                      <a:gd name="connsiteY7" fmla="*/ 384102 h 738664"/>
                      <a:gd name="connsiteX8" fmla="*/ 3261361 w 3261361"/>
                      <a:gd name="connsiteY8" fmla="*/ 738664 h 738664"/>
                      <a:gd name="connsiteX9" fmla="*/ 2717801 w 3261361"/>
                      <a:gd name="connsiteY9" fmla="*/ 738664 h 738664"/>
                      <a:gd name="connsiteX10" fmla="*/ 2174241 w 3261361"/>
                      <a:gd name="connsiteY10" fmla="*/ 738664 h 738664"/>
                      <a:gd name="connsiteX11" fmla="*/ 1728521 w 3261361"/>
                      <a:gd name="connsiteY11" fmla="*/ 738664 h 738664"/>
                      <a:gd name="connsiteX12" fmla="*/ 1184961 w 3261361"/>
                      <a:gd name="connsiteY12" fmla="*/ 738664 h 738664"/>
                      <a:gd name="connsiteX13" fmla="*/ 576174 w 3261361"/>
                      <a:gd name="connsiteY13" fmla="*/ 738664 h 738664"/>
                      <a:gd name="connsiteX14" fmla="*/ 0 w 3261361"/>
                      <a:gd name="connsiteY14" fmla="*/ 738664 h 738664"/>
                      <a:gd name="connsiteX15" fmla="*/ 0 w 3261361"/>
                      <a:gd name="connsiteY15" fmla="*/ 369330 h 738664"/>
                      <a:gd name="connsiteX16" fmla="*/ 0 w 3261361"/>
                      <a:gd name="connsiteY16" fmla="*/ 0 h 7386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261361" h="738664" extrusionOk="0">
                        <a:moveTo>
                          <a:pt x="0" y="0"/>
                        </a:moveTo>
                        <a:cubicBezTo>
                          <a:pt x="169125" y="22057"/>
                          <a:pt x="328725" y="-24699"/>
                          <a:pt x="576174" y="0"/>
                        </a:cubicBezTo>
                        <a:cubicBezTo>
                          <a:pt x="817772" y="55757"/>
                          <a:pt x="1003062" y="2120"/>
                          <a:pt x="1119734" y="0"/>
                        </a:cubicBezTo>
                        <a:cubicBezTo>
                          <a:pt x="1269858" y="-79346"/>
                          <a:pt x="1385988" y="74676"/>
                          <a:pt x="1598067" y="0"/>
                        </a:cubicBezTo>
                        <a:cubicBezTo>
                          <a:pt x="1784808" y="-31843"/>
                          <a:pt x="1880133" y="82921"/>
                          <a:pt x="2141627" y="0"/>
                        </a:cubicBezTo>
                        <a:cubicBezTo>
                          <a:pt x="2394924" y="7030"/>
                          <a:pt x="2531594" y="6622"/>
                          <a:pt x="2652574" y="0"/>
                        </a:cubicBezTo>
                        <a:cubicBezTo>
                          <a:pt x="2736190" y="-39586"/>
                          <a:pt x="3141870" y="127694"/>
                          <a:pt x="3261361" y="0"/>
                        </a:cubicBezTo>
                        <a:cubicBezTo>
                          <a:pt x="3273126" y="79253"/>
                          <a:pt x="3261913" y="193453"/>
                          <a:pt x="3261361" y="384102"/>
                        </a:cubicBezTo>
                        <a:cubicBezTo>
                          <a:pt x="3310732" y="532593"/>
                          <a:pt x="3225770" y="670290"/>
                          <a:pt x="3261361" y="738664"/>
                        </a:cubicBezTo>
                        <a:cubicBezTo>
                          <a:pt x="3054214" y="762463"/>
                          <a:pt x="2816561" y="787973"/>
                          <a:pt x="2717801" y="738664"/>
                        </a:cubicBezTo>
                        <a:cubicBezTo>
                          <a:pt x="2566679" y="715710"/>
                          <a:pt x="2485195" y="703260"/>
                          <a:pt x="2174241" y="738664"/>
                        </a:cubicBezTo>
                        <a:cubicBezTo>
                          <a:pt x="1909250" y="736940"/>
                          <a:pt x="1934142" y="721996"/>
                          <a:pt x="1728521" y="738664"/>
                        </a:cubicBezTo>
                        <a:cubicBezTo>
                          <a:pt x="1511330" y="649781"/>
                          <a:pt x="1349706" y="633025"/>
                          <a:pt x="1184961" y="738664"/>
                        </a:cubicBezTo>
                        <a:cubicBezTo>
                          <a:pt x="1023489" y="763774"/>
                          <a:pt x="692303" y="760355"/>
                          <a:pt x="576174" y="738664"/>
                        </a:cubicBezTo>
                        <a:cubicBezTo>
                          <a:pt x="492933" y="822396"/>
                          <a:pt x="181929" y="765788"/>
                          <a:pt x="0" y="738664"/>
                        </a:cubicBezTo>
                        <a:cubicBezTo>
                          <a:pt x="-71748" y="687907"/>
                          <a:pt x="45900" y="487308"/>
                          <a:pt x="0" y="369330"/>
                        </a:cubicBezTo>
                        <a:cubicBezTo>
                          <a:pt x="-27670" y="219830"/>
                          <a:pt x="26696" y="9762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 anchor="ctr" anchorCtr="1">
            <a:spAutoFit/>
          </a:bodyPr>
          <a:lstStyle/>
          <a:p>
            <a:r>
              <a:rPr lang="en-US" altLang="ko-KR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MediaPipe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Pose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관련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documentation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조사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r>
              <a:rPr lang="en-US" altLang="ko-KR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MediaPipe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Pose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테스트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  <a:p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웹  서버  구축  진행  중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1DC24C-C93D-E524-61E1-6BAD95CC46A3}"/>
              </a:ext>
            </a:extLst>
          </p:cNvPr>
          <p:cNvSpPr txBox="1"/>
          <p:nvPr/>
        </p:nvSpPr>
        <p:spPr>
          <a:xfrm>
            <a:off x="9211997" y="3529796"/>
            <a:ext cx="121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팀원 </a:t>
            </a:r>
            <a:r>
              <a:rPr lang="ko-KR" altLang="en-US" b="1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김혜린</a:t>
            </a:r>
            <a:endParaRPr lang="ko-KR" altLang="en-US" b="1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3" name="그래픽 2" descr="남자 옆모습 윤곽선">
            <a:extLst>
              <a:ext uri="{FF2B5EF4-FFF2-40B4-BE49-F238E27FC236}">
                <a16:creationId xmlns:a16="http://schemas.microsoft.com/office/drawing/2014/main" id="{ABD29945-B6CC-4C88-9754-EECB5C5AA1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20799" y="2615396"/>
            <a:ext cx="914400" cy="914400"/>
          </a:xfrm>
          <a:prstGeom prst="rect">
            <a:avLst/>
          </a:prstGeom>
        </p:spPr>
      </p:pic>
      <p:pic>
        <p:nvPicPr>
          <p:cNvPr id="5" name="그래픽 4" descr="여성 프로필 윤곽선">
            <a:extLst>
              <a:ext uri="{FF2B5EF4-FFF2-40B4-BE49-F238E27FC236}">
                <a16:creationId xmlns:a16="http://schemas.microsoft.com/office/drawing/2014/main" id="{DE939EAD-A5AC-4AF9-95B1-965C6DBFA9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800" y="2658616"/>
            <a:ext cx="914400" cy="914400"/>
          </a:xfrm>
          <a:prstGeom prst="rect">
            <a:avLst/>
          </a:prstGeom>
        </p:spPr>
      </p:pic>
      <p:pic>
        <p:nvPicPr>
          <p:cNvPr id="20" name="그래픽 19" descr="여성 프로필 윤곽선">
            <a:extLst>
              <a:ext uri="{FF2B5EF4-FFF2-40B4-BE49-F238E27FC236}">
                <a16:creationId xmlns:a16="http://schemas.microsoft.com/office/drawing/2014/main" id="{4B5D7002-0917-4817-A8B2-B3F709E54C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43000" y="265861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873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6">
            <a:extLst>
              <a:ext uri="{FF2B5EF4-FFF2-40B4-BE49-F238E27FC236}">
                <a16:creationId xmlns:a16="http://schemas.microsoft.com/office/drawing/2014/main" id="{E133E522-7502-45CF-8F8D-54A4F4B5539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60865" y="836712"/>
            <a:ext cx="10546469" cy="0"/>
          </a:xfrm>
          <a:prstGeom prst="line">
            <a:avLst/>
          </a:prstGeom>
          <a:noFill/>
          <a:ln w="9525" algn="ctr">
            <a:solidFill>
              <a:srgbClr val="2143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" name="그룹 8">
            <a:extLst>
              <a:ext uri="{FF2B5EF4-FFF2-40B4-BE49-F238E27FC236}">
                <a16:creationId xmlns:a16="http://schemas.microsoft.com/office/drawing/2014/main" id="{4858CB04-2E92-4583-B7FC-AAACFB28623D}"/>
              </a:ext>
            </a:extLst>
          </p:cNvPr>
          <p:cNvGrpSpPr>
            <a:grpSpLocks/>
          </p:cNvGrpSpPr>
          <p:nvPr/>
        </p:nvGrpSpPr>
        <p:grpSpPr bwMode="auto">
          <a:xfrm>
            <a:off x="909316" y="243334"/>
            <a:ext cx="6050780" cy="495623"/>
            <a:chOff x="478523" y="397842"/>
            <a:chExt cx="2084044" cy="495605"/>
          </a:xfrm>
        </p:grpSpPr>
        <p:sp>
          <p:nvSpPr>
            <p:cNvPr id="10" name="Text Box 58">
              <a:extLst>
                <a:ext uri="{FF2B5EF4-FFF2-40B4-BE49-F238E27FC236}">
                  <a16:creationId xmlns:a16="http://schemas.microsoft.com/office/drawing/2014/main" id="{6CD29C14-935A-4E26-83F3-BACB455FD8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523" y="473027"/>
              <a:ext cx="2084044" cy="4204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r>
                <a:rPr lang="en-US" altLang="ko-KR" sz="2500" b="1" spc="-150" dirty="0" err="1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MediaPipe</a:t>
              </a:r>
              <a:r>
                <a:rPr lang="en-US" altLang="ko-KR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 Pose Landmark Model</a:t>
              </a:r>
            </a:p>
          </p:txBody>
        </p:sp>
        <p:sp>
          <p:nvSpPr>
            <p:cNvPr id="11" name="Text Box 58">
              <a:extLst>
                <a:ext uri="{FF2B5EF4-FFF2-40B4-BE49-F238E27FC236}">
                  <a16:creationId xmlns:a16="http://schemas.microsoft.com/office/drawing/2014/main" id="{57646934-5481-427C-8BAA-A307E48331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267" y="397842"/>
              <a:ext cx="992024" cy="45966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endParaRPr lang="en-US" altLang="ko-KR" sz="2800" b="1" spc="-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D4DB69-54AC-0A5B-5F96-1FAD30BBF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350" y="1700808"/>
            <a:ext cx="7353300" cy="417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0894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6">
            <a:extLst>
              <a:ext uri="{FF2B5EF4-FFF2-40B4-BE49-F238E27FC236}">
                <a16:creationId xmlns:a16="http://schemas.microsoft.com/office/drawing/2014/main" id="{E133E522-7502-45CF-8F8D-54A4F4B5539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60865" y="836712"/>
            <a:ext cx="10546469" cy="0"/>
          </a:xfrm>
          <a:prstGeom prst="line">
            <a:avLst/>
          </a:prstGeom>
          <a:noFill/>
          <a:ln w="9525" algn="ctr">
            <a:solidFill>
              <a:srgbClr val="2143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" name="그룹 8">
            <a:extLst>
              <a:ext uri="{FF2B5EF4-FFF2-40B4-BE49-F238E27FC236}">
                <a16:creationId xmlns:a16="http://schemas.microsoft.com/office/drawing/2014/main" id="{4858CB04-2E92-4583-B7FC-AAACFB28623D}"/>
              </a:ext>
            </a:extLst>
          </p:cNvPr>
          <p:cNvGrpSpPr>
            <a:grpSpLocks/>
          </p:cNvGrpSpPr>
          <p:nvPr/>
        </p:nvGrpSpPr>
        <p:grpSpPr bwMode="auto">
          <a:xfrm>
            <a:off x="909316" y="243334"/>
            <a:ext cx="6050780" cy="495623"/>
            <a:chOff x="478523" y="397842"/>
            <a:chExt cx="2084044" cy="495605"/>
          </a:xfrm>
        </p:grpSpPr>
        <p:sp>
          <p:nvSpPr>
            <p:cNvPr id="10" name="Text Box 58">
              <a:extLst>
                <a:ext uri="{FF2B5EF4-FFF2-40B4-BE49-F238E27FC236}">
                  <a16:creationId xmlns:a16="http://schemas.microsoft.com/office/drawing/2014/main" id="{6CD29C14-935A-4E26-83F3-BACB455FD8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523" y="473027"/>
              <a:ext cx="2084044" cy="4204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r>
                <a:rPr lang="ko-KR" altLang="en-US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팔 관절 </a:t>
              </a:r>
              <a:r>
                <a:rPr lang="en-US" altLang="ko-KR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Landmark</a:t>
              </a:r>
              <a:r>
                <a:rPr lang="ko-KR" altLang="en-US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의</a:t>
              </a:r>
              <a:r>
                <a:rPr lang="en-US" altLang="ko-KR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 </a:t>
              </a:r>
              <a:r>
                <a:rPr lang="ko-KR" altLang="en-US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각도 계산</a:t>
              </a:r>
              <a:endParaRPr lang="en-US" altLang="ko-KR" sz="2500" b="1" spc="-15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  <p:sp>
          <p:nvSpPr>
            <p:cNvPr id="11" name="Text Box 58">
              <a:extLst>
                <a:ext uri="{FF2B5EF4-FFF2-40B4-BE49-F238E27FC236}">
                  <a16:creationId xmlns:a16="http://schemas.microsoft.com/office/drawing/2014/main" id="{57646934-5481-427C-8BAA-A307E48331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267" y="397842"/>
              <a:ext cx="992024" cy="45966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endParaRPr lang="en-US" altLang="ko-KR" sz="2800" b="1" spc="-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6DA29B3C-F790-CC4A-A0D6-BDE40733F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215" y="1124744"/>
            <a:ext cx="5166521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in cos tan 값 테이블">
            <a:extLst>
              <a:ext uri="{FF2B5EF4-FFF2-40B4-BE49-F238E27FC236}">
                <a16:creationId xmlns:a16="http://schemas.microsoft.com/office/drawing/2014/main" id="{BFB60270-FAC6-D334-9DD6-0811F757C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5842" y="3429000"/>
            <a:ext cx="4950261" cy="2742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606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6">
            <a:extLst>
              <a:ext uri="{FF2B5EF4-FFF2-40B4-BE49-F238E27FC236}">
                <a16:creationId xmlns:a16="http://schemas.microsoft.com/office/drawing/2014/main" id="{E133E522-7502-45CF-8F8D-54A4F4B5539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60865" y="836712"/>
            <a:ext cx="10546469" cy="0"/>
          </a:xfrm>
          <a:prstGeom prst="line">
            <a:avLst/>
          </a:prstGeom>
          <a:noFill/>
          <a:ln w="9525" algn="ctr">
            <a:solidFill>
              <a:srgbClr val="2143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" name="그룹 8">
            <a:extLst>
              <a:ext uri="{FF2B5EF4-FFF2-40B4-BE49-F238E27FC236}">
                <a16:creationId xmlns:a16="http://schemas.microsoft.com/office/drawing/2014/main" id="{4858CB04-2E92-4583-B7FC-AAACFB28623D}"/>
              </a:ext>
            </a:extLst>
          </p:cNvPr>
          <p:cNvGrpSpPr>
            <a:grpSpLocks/>
          </p:cNvGrpSpPr>
          <p:nvPr/>
        </p:nvGrpSpPr>
        <p:grpSpPr bwMode="auto">
          <a:xfrm>
            <a:off x="909316" y="243334"/>
            <a:ext cx="6050780" cy="495623"/>
            <a:chOff x="478523" y="397842"/>
            <a:chExt cx="2084044" cy="495605"/>
          </a:xfrm>
        </p:grpSpPr>
        <p:sp>
          <p:nvSpPr>
            <p:cNvPr id="10" name="Text Box 58">
              <a:extLst>
                <a:ext uri="{FF2B5EF4-FFF2-40B4-BE49-F238E27FC236}">
                  <a16:creationId xmlns:a16="http://schemas.microsoft.com/office/drawing/2014/main" id="{6CD29C14-935A-4E26-83F3-BACB455FD8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523" y="473027"/>
              <a:ext cx="2084044" cy="4204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r>
                <a:rPr lang="ko-KR" altLang="en-US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팔 관절 </a:t>
              </a:r>
              <a:r>
                <a:rPr lang="en-US" altLang="ko-KR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Landmark</a:t>
              </a:r>
              <a:r>
                <a:rPr lang="ko-KR" altLang="en-US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의</a:t>
              </a:r>
              <a:r>
                <a:rPr lang="en-US" altLang="ko-KR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 </a:t>
              </a:r>
              <a:r>
                <a:rPr lang="ko-KR" altLang="en-US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각도 계산</a:t>
              </a:r>
              <a:endParaRPr lang="en-US" altLang="ko-KR" sz="2500" b="1" spc="-15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  <p:sp>
          <p:nvSpPr>
            <p:cNvPr id="11" name="Text Box 58">
              <a:extLst>
                <a:ext uri="{FF2B5EF4-FFF2-40B4-BE49-F238E27FC236}">
                  <a16:creationId xmlns:a16="http://schemas.microsoft.com/office/drawing/2014/main" id="{57646934-5481-427C-8BAA-A307E48331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267" y="397842"/>
              <a:ext cx="992024" cy="45966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endParaRPr lang="en-US" altLang="ko-KR" sz="2800" b="1" spc="-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79AF846-67D7-96CF-9A69-56DDE452F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808" y="1080120"/>
            <a:ext cx="9552384" cy="537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201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6">
            <a:extLst>
              <a:ext uri="{FF2B5EF4-FFF2-40B4-BE49-F238E27FC236}">
                <a16:creationId xmlns:a16="http://schemas.microsoft.com/office/drawing/2014/main" id="{E133E522-7502-45CF-8F8D-54A4F4B5539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60865" y="836712"/>
            <a:ext cx="10546469" cy="0"/>
          </a:xfrm>
          <a:prstGeom prst="line">
            <a:avLst/>
          </a:prstGeom>
          <a:noFill/>
          <a:ln w="9525" algn="ctr">
            <a:solidFill>
              <a:srgbClr val="2143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" name="그룹 8">
            <a:extLst>
              <a:ext uri="{FF2B5EF4-FFF2-40B4-BE49-F238E27FC236}">
                <a16:creationId xmlns:a16="http://schemas.microsoft.com/office/drawing/2014/main" id="{4858CB04-2E92-4583-B7FC-AAACFB28623D}"/>
              </a:ext>
            </a:extLst>
          </p:cNvPr>
          <p:cNvGrpSpPr>
            <a:grpSpLocks/>
          </p:cNvGrpSpPr>
          <p:nvPr/>
        </p:nvGrpSpPr>
        <p:grpSpPr bwMode="auto">
          <a:xfrm>
            <a:off x="909316" y="243334"/>
            <a:ext cx="6050780" cy="495623"/>
            <a:chOff x="478523" y="397842"/>
            <a:chExt cx="2084044" cy="495605"/>
          </a:xfrm>
        </p:grpSpPr>
        <p:sp>
          <p:nvSpPr>
            <p:cNvPr id="10" name="Text Box 58">
              <a:extLst>
                <a:ext uri="{FF2B5EF4-FFF2-40B4-BE49-F238E27FC236}">
                  <a16:creationId xmlns:a16="http://schemas.microsoft.com/office/drawing/2014/main" id="{6CD29C14-935A-4E26-83F3-BACB455FD8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523" y="473027"/>
              <a:ext cx="2084044" cy="4204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r>
                <a:rPr lang="ko-KR" altLang="en-US" sz="2500" b="1" spc="-150" dirty="0">
                  <a:solidFill>
                    <a:srgbClr val="214380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프로그램 시연 장면</a:t>
              </a:r>
              <a:endParaRPr lang="en-US" altLang="ko-KR" sz="2500" b="1" spc="-15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  <p:sp>
          <p:nvSpPr>
            <p:cNvPr id="11" name="Text Box 58">
              <a:extLst>
                <a:ext uri="{FF2B5EF4-FFF2-40B4-BE49-F238E27FC236}">
                  <a16:creationId xmlns:a16="http://schemas.microsoft.com/office/drawing/2014/main" id="{57646934-5481-427C-8BAA-A307E48331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267" y="397842"/>
              <a:ext cx="992024" cy="45966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bIns="46800" anchor="ctr">
              <a:spAutoFit/>
            </a:bodyPr>
            <a:lstStyle/>
            <a:p>
              <a:pPr eaLnBrk="1" latinLnBrk="1" hangingPunct="1">
                <a:lnSpc>
                  <a:spcPct val="80000"/>
                </a:lnSpc>
                <a:defRPr/>
              </a:pPr>
              <a:endParaRPr lang="en-US" altLang="ko-KR" sz="2800" b="1" spc="-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699D974D-0098-1079-0622-4A0D7D2E3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04" y="1052736"/>
            <a:ext cx="8928992" cy="549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394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304"/>
          <p:cNvSpPr>
            <a:spLocks noChangeArrowheads="1"/>
          </p:cNvSpPr>
          <p:nvPr/>
        </p:nvSpPr>
        <p:spPr bwMode="auto">
          <a:xfrm>
            <a:off x="3467646" y="2670175"/>
            <a:ext cx="536465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5400" b="1" spc="300" dirty="0">
                <a:solidFill>
                  <a:srgbClr val="214380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344605591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6423</TotalTime>
  <Words>110</Words>
  <Application>Microsoft Office PowerPoint</Application>
  <PresentationFormat>와이드스크린</PresentationFormat>
  <Paragraphs>30</Paragraphs>
  <Slides>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나눔스퀘어 ExtraBold</vt:lpstr>
      <vt:lpstr>나눔고딕OTF</vt:lpstr>
      <vt:lpstr>굴림</vt:lpstr>
      <vt:lpstr>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통로이미지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클립아트코리아</dc:creator>
  <cp:lastModifiedBy>Ji Sang-joon</cp:lastModifiedBy>
  <cp:revision>751</cp:revision>
  <dcterms:created xsi:type="dcterms:W3CDTF">2007-11-11T16:17:21Z</dcterms:created>
  <dcterms:modified xsi:type="dcterms:W3CDTF">2022-08-18T18:44:53Z</dcterms:modified>
</cp:coreProperties>
</file>

<file path=docProps/thumbnail.jpeg>
</file>